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67" d="100"/>
          <a:sy n="67" d="100"/>
        </p:scale>
        <p:origin x="60" y="402"/>
      </p:cViewPr>
      <p:guideLst/>
    </p:cSldViewPr>
  </p:slideViewPr>
  <p:notesTextViewPr>
    <p:cViewPr>
      <p:scale>
        <a:sx n="1" d="1"/>
        <a:sy n="1" d="1"/>
      </p:scale>
      <p:origin x="0" y="0"/>
    </p:cViewPr>
  </p:notesTextViewPr>
  <p:sorterViewPr>
    <p:cViewPr>
      <p:scale>
        <a:sx n="66" d="100"/>
        <a:sy n="66" d="100"/>
      </p:scale>
      <p:origin x="0" y="-1056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Sun, 7/30/2023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 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a:t>
            </a:r>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12:00pm  -  Break 1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01:00pm  -  Break 2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02:00pm  -  Break 3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03:00pm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30780</TotalTime>
  <Words>1180</Words>
  <Application>Microsoft Office PowerPoint</Application>
  <PresentationFormat>Custom</PresentationFormat>
  <Paragraphs>240</Paragraphs>
  <Slides>56</Slides>
  <Notes>1</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1229</cp:revision>
  <cp:lastPrinted>2021-01-14T21:20:43Z</cp:lastPrinted>
  <dcterms:created xsi:type="dcterms:W3CDTF">2020-12-18T20:24:02Z</dcterms:created>
  <dcterms:modified xsi:type="dcterms:W3CDTF">2023-07-30T23:00:55Z</dcterms:modified>
</cp:coreProperties>
</file>